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912"/>
    <p:restoredTop sz="94694"/>
  </p:normalViewPr>
  <p:slideViewPr>
    <p:cSldViewPr snapToGrid="0" snapToObjects="1">
      <p:cViewPr varScale="1">
        <p:scale>
          <a:sx n="121" d="100"/>
          <a:sy n="121" d="100"/>
        </p:scale>
        <p:origin x="2136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BA0D4-97A8-4040-94B3-DA09DCAD7D4B}" type="datetimeFigureOut">
              <a:rPr lang="en-BE" smtClean="0"/>
              <a:t>27/07/2023</a:t>
            </a:fld>
            <a:endParaRPr lang="en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06611-BC6E-6948-82A1-5D810CDBC7D2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16468935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BA0D4-97A8-4040-94B3-DA09DCAD7D4B}" type="datetimeFigureOut">
              <a:rPr lang="en-BE" smtClean="0"/>
              <a:t>27/07/2023</a:t>
            </a:fld>
            <a:endParaRPr lang="en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06611-BC6E-6948-82A1-5D810CDBC7D2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11962624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BA0D4-97A8-4040-94B3-DA09DCAD7D4B}" type="datetimeFigureOut">
              <a:rPr lang="en-BE" smtClean="0"/>
              <a:t>27/07/2023</a:t>
            </a:fld>
            <a:endParaRPr lang="en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06611-BC6E-6948-82A1-5D810CDBC7D2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37151650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BA0D4-97A8-4040-94B3-DA09DCAD7D4B}" type="datetimeFigureOut">
              <a:rPr lang="en-BE" smtClean="0"/>
              <a:t>27/07/2023</a:t>
            </a:fld>
            <a:endParaRPr lang="en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06611-BC6E-6948-82A1-5D810CDBC7D2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42240452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BA0D4-97A8-4040-94B3-DA09DCAD7D4B}" type="datetimeFigureOut">
              <a:rPr lang="en-BE" smtClean="0"/>
              <a:t>27/07/2023</a:t>
            </a:fld>
            <a:endParaRPr lang="en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06611-BC6E-6948-82A1-5D810CDBC7D2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25795573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BA0D4-97A8-4040-94B3-DA09DCAD7D4B}" type="datetimeFigureOut">
              <a:rPr lang="en-BE" smtClean="0"/>
              <a:t>27/07/2023</a:t>
            </a:fld>
            <a:endParaRPr lang="en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06611-BC6E-6948-82A1-5D810CDBC7D2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10973210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BA0D4-97A8-4040-94B3-DA09DCAD7D4B}" type="datetimeFigureOut">
              <a:rPr lang="en-BE" smtClean="0"/>
              <a:t>27/07/2023</a:t>
            </a:fld>
            <a:endParaRPr lang="en-B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06611-BC6E-6948-82A1-5D810CDBC7D2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31850732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BA0D4-97A8-4040-94B3-DA09DCAD7D4B}" type="datetimeFigureOut">
              <a:rPr lang="en-BE" smtClean="0"/>
              <a:t>27/07/2023</a:t>
            </a:fld>
            <a:endParaRPr lang="en-B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06611-BC6E-6948-82A1-5D810CDBC7D2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29352148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BA0D4-97A8-4040-94B3-DA09DCAD7D4B}" type="datetimeFigureOut">
              <a:rPr lang="en-BE" smtClean="0"/>
              <a:t>27/07/2023</a:t>
            </a:fld>
            <a:endParaRPr lang="en-B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06611-BC6E-6948-82A1-5D810CDBC7D2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10385534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BA0D4-97A8-4040-94B3-DA09DCAD7D4B}" type="datetimeFigureOut">
              <a:rPr lang="en-BE" smtClean="0"/>
              <a:t>27/07/2023</a:t>
            </a:fld>
            <a:endParaRPr lang="en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06611-BC6E-6948-82A1-5D810CDBC7D2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24378950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BA0D4-97A8-4040-94B3-DA09DCAD7D4B}" type="datetimeFigureOut">
              <a:rPr lang="en-BE" smtClean="0"/>
              <a:t>27/07/2023</a:t>
            </a:fld>
            <a:endParaRPr lang="en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06611-BC6E-6948-82A1-5D810CDBC7D2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39336284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8BA0D4-97A8-4040-94B3-DA09DCAD7D4B}" type="datetimeFigureOut">
              <a:rPr lang="en-BE" smtClean="0"/>
              <a:t>27/07/2023</a:t>
            </a:fld>
            <a:endParaRPr lang="en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406611-BC6E-6948-82A1-5D810CDBC7D2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25622512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26961F6-C6CE-CC0A-ECD3-91A84D0D88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70325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</TotalTime>
  <Words>0</Words>
  <Application>Microsoft Macintosh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Humacom Dejan ILIC</dc:creator>
  <cp:lastModifiedBy>Humacom Dejan ILIC</cp:lastModifiedBy>
  <cp:revision>4</cp:revision>
  <dcterms:created xsi:type="dcterms:W3CDTF">2022-08-16T06:50:03Z</dcterms:created>
  <dcterms:modified xsi:type="dcterms:W3CDTF">2023-07-27T13:26:30Z</dcterms:modified>
</cp:coreProperties>
</file>